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harikat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8/10</a:t>
            </a:r>
          </a:p>
        </p:txBody>
      </p:sp>
      <p:pic>
        <p:nvPicPr>
          <p:cNvPr id="5" name="Picture 4" descr="image5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2/5</a:t>
            </a:r>
          </a:p>
        </p:txBody>
      </p:sp>
      <p:pic>
        <p:nvPicPr>
          <p:cNvPr id="7" name="Picture 6" descr="image67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2/7</a:t>
            </a:r>
          </a:p>
        </p:txBody>
      </p:sp>
      <p:pic>
        <p:nvPicPr>
          <p:cNvPr id="9" name="Picture 8" descr="image5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list_of_nam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list_of_names 1/13</a:t>
            </a:r>
          </a:p>
        </p:txBody>
      </p:sp>
      <p:pic>
        <p:nvPicPr>
          <p:cNvPr id="5" name="Picture 4" descr="jail_cel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jail 3/4</a:t>
            </a:r>
          </a:p>
        </p:txBody>
      </p:sp>
      <p:pic>
        <p:nvPicPr>
          <p:cNvPr id="7" name="Picture 6" descr="astrolog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astrologer 2/10</a:t>
            </a:r>
          </a:p>
        </p:txBody>
      </p:sp>
      <p:pic>
        <p:nvPicPr>
          <p:cNvPr id="9" name="Picture 8" descr="image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waterfall 3/9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lord_shivas_mounta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3/15</a:t>
            </a:r>
          </a:p>
        </p:txBody>
      </p:sp>
      <p:pic>
        <p:nvPicPr>
          <p:cNvPr id="5" name="Picture 4" descr="masala_garel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saraswath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coin_with_ho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6/14</a:t>
            </a:r>
          </a:p>
        </p:txBody>
      </p:sp>
      <p:pic>
        <p:nvPicPr>
          <p:cNvPr id="5" name="Picture 4" descr="buffal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7/7</a:t>
            </a:r>
          </a:p>
        </p:txBody>
      </p:sp>
      <p:pic>
        <p:nvPicPr>
          <p:cNvPr id="7" name="Picture 6" descr="ulava_char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10/11</a:t>
            </a:r>
          </a:p>
        </p:txBody>
      </p:sp>
      <p:pic>
        <p:nvPicPr>
          <p:cNvPr id="9" name="Picture 8" descr="image32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6/7</a:t>
            </a:r>
          </a:p>
        </p:txBody>
      </p:sp>
      <p:pic>
        <p:nvPicPr>
          <p:cNvPr id="11" name="Picture 10" descr="krishna_lilalu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4/12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image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6/13</a:t>
            </a:r>
          </a:p>
        </p:txBody>
      </p:sp>
      <p:pic>
        <p:nvPicPr>
          <p:cNvPr id="5" name="Picture 4" descr="image6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5/10</a:t>
            </a:r>
          </a:p>
        </p:txBody>
      </p:sp>
      <p:pic>
        <p:nvPicPr>
          <p:cNvPr id="7" name="Picture 6" descr="image22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1/8</a:t>
            </a:r>
          </a:p>
        </p:txBody>
      </p:sp>
      <p:pic>
        <p:nvPicPr>
          <p:cNvPr id="9" name="Picture 8" descr="taking_oat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velvet_bu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velvet bug 6/10</a:t>
            </a:r>
          </a:p>
        </p:txBody>
      </p:sp>
      <p:pic>
        <p:nvPicPr>
          <p:cNvPr id="5" name="Picture 4" descr="gold_smith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goldsmith 9/9</a:t>
            </a:r>
          </a:p>
        </p:txBody>
      </p:sp>
      <p:pic>
        <p:nvPicPr>
          <p:cNvPr id="7" name="Picture 6" descr="street_magicia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magic 4/5</a:t>
            </a:r>
          </a:p>
        </p:txBody>
      </p:sp>
      <p:pic>
        <p:nvPicPr>
          <p:cNvPr id="9" name="Picture 8" descr="jealous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jealousy 7/8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cheat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cheating 6/8</a:t>
            </a:r>
          </a:p>
        </p:txBody>
      </p:sp>
      <p:pic>
        <p:nvPicPr>
          <p:cNvPr id="5" name="Picture 4" descr="less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lesson 3/6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water_pot_c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earthern pot 2/12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weaver_bi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weaver bird 1/11</a:t>
            </a:r>
          </a:p>
        </p:txBody>
      </p:sp>
      <p:pic>
        <p:nvPicPr>
          <p:cNvPr id="5" name="Picture 4" descr="dosakaya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dosakaya 2/8</a:t>
            </a:r>
          </a:p>
        </p:txBody>
      </p:sp>
      <p:pic>
        <p:nvPicPr>
          <p:cNvPr id="7" name="Picture 6" descr="interrup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interruption 5/12</a:t>
            </a:r>
          </a:p>
        </p:txBody>
      </p:sp>
      <p:pic>
        <p:nvPicPr>
          <p:cNvPr id="9" name="Picture 8" descr="missing_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to_be_done 7/10</a:t>
            </a:r>
          </a:p>
        </p:txBody>
      </p:sp>
      <p:pic>
        <p:nvPicPr>
          <p:cNvPr id="11" name="Picture 10" descr="fire_pit_stov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fire pit stove 10/14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